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66" r:id="rId3"/>
    <p:sldId id="36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37240" b="27871"/>
          <a:stretch/>
        </p:blipFill>
        <p:spPr>
          <a:xfrm>
            <a:off x="0" y="3878263"/>
            <a:ext cx="12200756" cy="2979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GROUP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dirty="0">
                <a:solidFill>
                  <a:schemeClr val="accent1"/>
                </a:solidFill>
              </a:rPr>
              <a:t>GROUP – FUN WITH ROUTES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dirty="0">
                <a:solidFill>
                  <a:schemeClr val="accent1"/>
                </a:solidFill>
              </a:rPr>
              <a:t>GROUP – FUN </a:t>
            </a:r>
            <a:r>
              <a:rPr lang="nl-BE" sz="4800">
                <a:solidFill>
                  <a:schemeClr val="accent1"/>
                </a:solidFill>
              </a:rPr>
              <a:t>WITH PATROL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47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11219</TotalTime>
  <Words>12</Words>
  <Application>Microsoft Office PowerPoint</Application>
  <PresentationFormat>Breedbeeld</PresentationFormat>
  <Paragraphs>3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6" baseType="lpstr">
      <vt:lpstr>Corbel</vt:lpstr>
      <vt:lpstr>Wingdings</vt:lpstr>
      <vt:lpstr>Gestreept</vt:lpstr>
      <vt:lpstr>moose for dcs world GROUP</vt:lpstr>
      <vt:lpstr>moose for dcs world GROUP – FUN WITH ROUTES</vt:lpstr>
      <vt:lpstr>moose for dcs world GROUP – FUN WITH PATROL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479</cp:revision>
  <dcterms:created xsi:type="dcterms:W3CDTF">2016-04-14T07:37:30Z</dcterms:created>
  <dcterms:modified xsi:type="dcterms:W3CDTF">2017-10-11T11:49:37Z</dcterms:modified>
</cp:coreProperties>
</file>